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310" r:id="rId2"/>
    <p:sldId id="258" r:id="rId3"/>
    <p:sldId id="276" r:id="rId4"/>
    <p:sldId id="300" r:id="rId5"/>
    <p:sldId id="259" r:id="rId6"/>
    <p:sldId id="277" r:id="rId7"/>
    <p:sldId id="301" r:id="rId8"/>
    <p:sldId id="285" r:id="rId9"/>
    <p:sldId id="278" r:id="rId10"/>
    <p:sldId id="302" r:id="rId11"/>
    <p:sldId id="265" r:id="rId12"/>
    <p:sldId id="279" r:id="rId13"/>
    <p:sldId id="303" r:id="rId14"/>
    <p:sldId id="293" r:id="rId15"/>
    <p:sldId id="280" r:id="rId16"/>
    <p:sldId id="304" r:id="rId17"/>
    <p:sldId id="294" r:id="rId18"/>
    <p:sldId id="281" r:id="rId19"/>
    <p:sldId id="305" r:id="rId20"/>
    <p:sldId id="295" r:id="rId21"/>
    <p:sldId id="282" r:id="rId22"/>
    <p:sldId id="306" r:id="rId23"/>
    <p:sldId id="296" r:id="rId24"/>
    <p:sldId id="283" r:id="rId25"/>
    <p:sldId id="307" r:id="rId26"/>
    <p:sldId id="297" r:id="rId27"/>
    <p:sldId id="275" r:id="rId28"/>
    <p:sldId id="308" r:id="rId29"/>
    <p:sldId id="298" r:id="rId30"/>
    <p:sldId id="299" r:id="rId31"/>
    <p:sldId id="309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A90F6-CE7C-4714-A4D8-98F912A43FA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C4BD9-AB54-4511-A92F-3FC987B0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0CAF-4CBC-4C13-9DC4-183FBBD20E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0CAF-4CBC-4C13-9DC4-183FBBD20E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8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Bạn</a:t>
            </a:r>
            <a:r>
              <a:rPr lang="en-US" baseline="0" smtClean="0"/>
              <a:t> nghĩ gì về hành vi này?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0CAF-4CBC-4C13-9DC4-183FBBD20E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2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Bạn</a:t>
            </a:r>
            <a:r>
              <a:rPr lang="en-US" baseline="0" smtClean="0"/>
              <a:t> nghĩ gì về hành vi này?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90CAF-4CBC-4C13-9DC4-183FBBD20E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3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E5694-34EC-42C4-8696-538AC03BF6C9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F40D1-FFBA-462C-860D-AABF8AEB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inh-nen-blog-canh-dong-1024x7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6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0" y="427038"/>
            <a:ext cx="9067800" cy="868362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BÉ ĐẾN VỚI CUỘC THI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362200"/>
            <a:ext cx="850392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CHO BÉ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THAM GIA GIAO THÔNG ĐƯỜNG BỘ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5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101340" y="12954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70860" y="12954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70860" y="12801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70860" y="12801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70860" y="12801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01340" y="12954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232660" y="11430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>
            <a:norm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5: Bạn hãy cho biết đây là biển báo gì?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TC 1\305-duong-danh-cho-nguoi-di-bo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573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65206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5542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5542" y="1430594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72580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72580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57832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207342" y="12954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>
            <a:norm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5: Bạn hãy cho biết đây là biển báo gì?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TC 1\305-duong-danh-cho-nguoi-di-bo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573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6: Khi đi qua ngã tư không có tín hiệu đèn giao thông, người tham gia giao thông phải đi theo sự chỉ dẫn của ai?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48600" cy="52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95600" y="12597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12597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12597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5600" y="124501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95600" y="124501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12597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057400" y="11430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6: Khi đi qua ngã tư không có tín hiệu đèn giao thông, người tham gia giao thông phải đi theo sự chỉ dẫn của ai?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848600" cy="52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5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0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413"/>
            <a:ext cx="9144000" cy="1066800"/>
          </a:xfrm>
        </p:spPr>
        <p:txBody>
          <a:bodyPr>
            <a:norm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7: Những người điều khiển phương tiện giao thông đường bộ nào thì phải đội mũ bảo hiểm?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istrator\Desktop\ff28b556-c479-4080-8bd5-4c932ff37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1371598"/>
            <a:ext cx="3505200" cy="2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599"/>
            <a:ext cx="4190860" cy="27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4160425"/>
            <a:ext cx="3529781" cy="25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62884"/>
            <a:ext cx="4200119" cy="25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4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20629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20629" y="1401097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20629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28003" y="1401097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28003" y="1351935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18171" y="1378974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9803" y="1134397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413"/>
            <a:ext cx="9144000" cy="1066800"/>
          </a:xfrm>
        </p:spPr>
        <p:txBody>
          <a:bodyPr>
            <a:norm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7: Những người điều khiển phương tiện giao thông đường bộ nào thì phải đội mũ bảo hiểm?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istrator\Desktop\ff28b556-c479-4080-8bd5-4c932ff37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1371598"/>
            <a:ext cx="3505200" cy="27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599"/>
            <a:ext cx="4190860" cy="278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4160425"/>
            <a:ext cx="3529781" cy="25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62884"/>
            <a:ext cx="4200119" cy="254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46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8: Theo các con hai người điều khiển phương tiện giao thông ở trong vòng tròn đỏ đã đi đúng luật giao thông chưa? Vì sao?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anh giao thong\hanh vi dung va sai\cấm đi ngược chiề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799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57600" y="4731774"/>
            <a:ext cx="1219200" cy="1516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5720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1752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828800" y="16764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8: Theo các con hai người điều khiển phương tiện giao thông ở trong vòng tròn đỏ đã đi đúng luật giao thông chưa? Vì sao?</a:t>
            </a: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F:\anh giao thong\hanh vi dung va sai\cấm đi ngược chiề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799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57600" y="4731774"/>
            <a:ext cx="1219200" cy="15166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5720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IMG_2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4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29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9: Các con nghĩ gì về hành vi này?</a:t>
            </a:r>
            <a:endParaRPr lang="en-US" sz="2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27660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7660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83974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83974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83974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445774" y="1326126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IMG_25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84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sz="29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9: Các con nghĩ gì về hành vi này?</a:t>
            </a:r>
            <a:endParaRPr lang="en-US" sz="2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10: Theo các con đi xe điện, xe đạp điện là gây ô nhiễm môi trường, đúng hay sai? Vì sao?</a:t>
            </a:r>
            <a:endParaRPr lang="en-US" sz="2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13" y="1012723"/>
            <a:ext cx="57594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0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5542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5542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2748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5542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77497" y="14478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342535" y="12954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9372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6324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9372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9372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63240" y="13716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93720" y="13563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2255520" y="12192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10: Theo các con đi xe điện, xe đạp điện là gây ô nhiễm môi trường, đúng hay sai? Vì sao?</a:t>
            </a:r>
            <a:endParaRPr lang="en-US" sz="29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13" y="1012723"/>
            <a:ext cx="575948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0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8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18135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19400" y="18135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179168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18135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819400" y="18135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49880" y="181356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81200" y="1447800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5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3232" y="5638800"/>
            <a:ext cx="3505200" cy="381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696497" y="1600200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01413" y="16026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73145" y="16026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1602658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67000" y="1634613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87893" y="1573161"/>
            <a:ext cx="3429000" cy="3200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en-US" sz="1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961535" y="1335958"/>
            <a:ext cx="5105400" cy="3733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Hết giờ</a:t>
            </a:r>
            <a:endParaRPr lang="en-US" sz="6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8&quot;/&gt;&lt;/object&gt;&lt;object type=&quot;3&quot; unique_id=&quot;10004&quot;&gt;&lt;property id=&quot;20148&quot; value=&quot;5&quot;/&gt;&lt;property id=&quot;20300&quot; value=&quot;Slide 3&quot;/&gt;&lt;property id=&quot;20307&quot; value=&quot;276&quot;/&gt;&lt;/object&gt;&lt;object type=&quot;3&quot; unique_id=&quot;10005&quot;&gt;&lt;property id=&quot;20148&quot; value=&quot;5&quot;/&gt;&lt;property id=&quot;20300&quot; value=&quot;Slide 4&quot;/&gt;&lt;property id=&quot;20307&quot; value=&quot;300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77&quot;/&gt;&lt;/object&gt;&lt;object type=&quot;3&quot; unique_id=&quot;10008&quot;&gt;&lt;property id=&quot;20148&quot; value=&quot;5&quot;/&gt;&lt;property id=&quot;20300&quot; value=&quot;Slide 7&quot;/&gt;&lt;property id=&quot;20307&quot; value=&quot;301&quot;/&gt;&lt;/object&gt;&lt;object type=&quot;3&quot; unique_id=&quot;10009&quot;&gt;&lt;property id=&quot;20148&quot; value=&quot;5&quot;/&gt;&lt;property id=&quot;20300&quot; value=&quot;Slide 8&quot;/&gt;&lt;property id=&quot;20307&quot; value=&quot;285&quot;/&gt;&lt;/object&gt;&lt;object type=&quot;3&quot; unique_id=&quot;10010&quot;&gt;&lt;property id=&quot;20148&quot; value=&quot;5&quot;/&gt;&lt;property id=&quot;20300&quot; value=&quot;Slide 9&quot;/&gt;&lt;property id=&quot;20307&quot; value=&quot;278&quot;/&gt;&lt;/object&gt;&lt;object type=&quot;3&quot; unique_id=&quot;10011&quot;&gt;&lt;property id=&quot;20148&quot; value=&quot;5&quot;/&gt;&lt;property id=&quot;20300&quot; value=&quot;Slide 10&quot;/&gt;&lt;property id=&quot;20307&quot; value=&quot;302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13&quot;&gt;&lt;property id=&quot;20148&quot; value=&quot;5&quot;/&gt;&lt;property id=&quot;20300&quot; value=&quot;Slide 12&quot;/&gt;&lt;property id=&quot;20307&quot; value=&quot;279&quot;/&gt;&lt;/object&gt;&lt;object type=&quot;3&quot; unique_id=&quot;10014&quot;&gt;&lt;property id=&quot;20148&quot; value=&quot;5&quot;/&gt;&lt;property id=&quot;20300&quot; value=&quot;Slide 13&quot;/&gt;&lt;property id=&quot;20307&quot; value=&quot;303&quot;/&gt;&lt;/object&gt;&lt;object type=&quot;3&quot; unique_id=&quot;10015&quot;&gt;&lt;property id=&quot;20148&quot; value=&quot;5&quot;/&gt;&lt;property id=&quot;20300&quot; value=&quot;Slide 14 - &amp;quot;Câu 5: Bạn hãy cho biết đây là biển báo gì?&amp;quot;&quot;/&gt;&lt;property id=&quot;20307&quot; value=&quot;293&quot;/&gt;&lt;/object&gt;&lt;object type=&quot;3&quot; unique_id=&quot;10016&quot;&gt;&lt;property id=&quot;20148&quot; value=&quot;5&quot;/&gt;&lt;property id=&quot;20300&quot; value=&quot;Slide 15&quot;/&gt;&lt;property id=&quot;20307&quot; value=&quot;280&quot;/&gt;&lt;/object&gt;&lt;object type=&quot;3&quot; unique_id=&quot;10017&quot;&gt;&lt;property id=&quot;20148&quot; value=&quot;5&quot;/&gt;&lt;property id=&quot;20300&quot; value=&quot;Slide 16 - &amp;quot;Câu 5: Bạn hãy cho biết đây là biển báo gì?&amp;quot;&quot;/&gt;&lt;property id=&quot;20307&quot; value=&quot;304&quot;/&gt;&lt;/object&gt;&lt;object type=&quot;3&quot; unique_id=&quot;10018&quot;&gt;&lt;property id=&quot;20148&quot; value=&quot;5&quot;/&gt;&lt;property id=&quot;20300&quot; value=&quot;Slide 17 - &amp;quot;Câu 6: Khi đi qua ngã tư không có tín hiệu đèn giao thông, người tham gia giao thông phải đi theo sự chỉ dẫn của a&quot;/&gt;&lt;property id=&quot;20307&quot; value=&quot;294&quot;/&gt;&lt;/object&gt;&lt;object type=&quot;3&quot; unique_id=&quot;10019&quot;&gt;&lt;property id=&quot;20148&quot; value=&quot;5&quot;/&gt;&lt;property id=&quot;20300&quot; value=&quot;Slide 18&quot;/&gt;&lt;property id=&quot;20307&quot; value=&quot;281&quot;/&gt;&lt;/object&gt;&lt;object type=&quot;3&quot; unique_id=&quot;10020&quot;&gt;&lt;property id=&quot;20148&quot; value=&quot;5&quot;/&gt;&lt;property id=&quot;20300&quot; value=&quot;Slide 19 - &amp;quot;Câu 6: Khi đi qua ngã tư không có tín hiệu đèn giao thông, người tham gia giao thông phải đi theo sự chỉ dẫn của a&quot;/&gt;&lt;property id=&quot;20307&quot; value=&quot;305&quot;/&gt;&lt;/object&gt;&lt;object type=&quot;3&quot; unique_id=&quot;10021&quot;&gt;&lt;property id=&quot;20148&quot; value=&quot;5&quot;/&gt;&lt;property id=&quot;20300&quot; value=&quot;Slide 20 - &amp;quot;Câu 7: Những người điều khiển phương tiện giao thông đường bộ nào thì phải đội mũ bảo hiểm?&amp;quot;&quot;/&gt;&lt;property id=&quot;20307&quot; value=&quot;295&quot;/&gt;&lt;/object&gt;&lt;object type=&quot;3&quot; unique_id=&quot;10022&quot;&gt;&lt;property id=&quot;20148&quot; value=&quot;5&quot;/&gt;&lt;property id=&quot;20300&quot; value=&quot;Slide 21&quot;/&gt;&lt;property id=&quot;20307&quot; value=&quot;282&quot;/&gt;&lt;/object&gt;&lt;object type=&quot;3&quot; unique_id=&quot;10023&quot;&gt;&lt;property id=&quot;20148&quot; value=&quot;5&quot;/&gt;&lt;property id=&quot;20300&quot; value=&quot;Slide 22 - &amp;quot;Câu 7: Những người điều khiển phương tiện giao thông đường bộ nào thì phải đội mũ bảo hiểm?&amp;quot;&quot;/&gt;&lt;property id=&quot;20307&quot; value=&quot;306&quot;/&gt;&lt;/object&gt;&lt;object type=&quot;3&quot; unique_id=&quot;10024&quot;&gt;&lt;property id=&quot;20148&quot; value=&quot;5&quot;/&gt;&lt;property id=&quot;20300&quot; value=&quot;Slide 23 - &amp;quot;Câu 8: Theo các con hai người điều khiển phương tiện giao thông ở trong vòng tròn đỏ đã đi đúng luật giao thông ch&quot;/&gt;&lt;property id=&quot;20307&quot; value=&quot;296&quot;/&gt;&lt;/object&gt;&lt;object type=&quot;3&quot; unique_id=&quot;10025&quot;&gt;&lt;property id=&quot;20148&quot; value=&quot;5&quot;/&gt;&lt;property id=&quot;20300&quot; value=&quot;Slide 24&quot;/&gt;&lt;property id=&quot;20307&quot; value=&quot;283&quot;/&gt;&lt;/object&gt;&lt;object type=&quot;3&quot; unique_id=&quot;10026&quot;&gt;&lt;property id=&quot;20148&quot; value=&quot;5&quot;/&gt;&lt;property id=&quot;20300&quot; value=&quot;Slide 25 - &amp;quot;Câu 8: Theo các con hai người điều khiển phương tiện giao thông ở trong vòng tròn đỏ đã đi đúng luật giao thông ch&quot;/&gt;&lt;property id=&quot;20307&quot; value=&quot;307&quot;/&gt;&lt;/object&gt;&lt;object type=&quot;3&quot; unique_id=&quot;10027&quot;&gt;&lt;property id=&quot;20148&quot; value=&quot;5&quot;/&gt;&lt;property id=&quot;20300&quot; value=&quot;Slide 26 - &amp;quot;Câu 9: Các con nghĩ gì về hành vi này?&amp;quot;&quot;/&gt;&lt;property id=&quot;20307&quot; value=&quot;297&quot;/&gt;&lt;/object&gt;&lt;object type=&quot;3&quot; unique_id=&quot;10028&quot;&gt;&lt;property id=&quot;20148&quot; value=&quot;5&quot;/&gt;&lt;property id=&quot;20300&quot; value=&quot;Slide 27&quot;/&gt;&lt;property id=&quot;20307&quot; value=&quot;275&quot;/&gt;&lt;/object&gt;&lt;object type=&quot;3&quot; unique_id=&quot;10029&quot;&gt;&lt;property id=&quot;20148&quot; value=&quot;5&quot;/&gt;&lt;property id=&quot;20300&quot; value=&quot;Slide 28 - &amp;quot;Câu 9: Các con nghĩ gì về hành vi này?&amp;quot;&quot;/&gt;&lt;property id=&quot;20307&quot; value=&quot;308&quot;/&gt;&lt;/object&gt;&lt;object type=&quot;3&quot; unique_id=&quot;10030&quot;&gt;&lt;property id=&quot;20148&quot; value=&quot;5&quot;/&gt;&lt;property id=&quot;20300&quot; value=&quot;Slide 29 - &amp;quot;Câu 10: Theo các con đi xe điện, xe đạp điện là gây ô nhiễm môi trường, đúng hay sai? Vì sao?&amp;quot;&quot;/&gt;&lt;property id=&quot;20307&quot; value=&quot;298&quot;/&gt;&lt;/object&gt;&lt;object type=&quot;3&quot; unique_id=&quot;10031&quot;&gt;&lt;property id=&quot;20148&quot; value=&quot;5&quot;/&gt;&lt;property id=&quot;20300&quot; value=&quot;Slide 30&quot;/&gt;&lt;property id=&quot;20307&quot; value=&quot;299&quot;/&gt;&lt;/object&gt;&lt;object type=&quot;3&quot; unique_id=&quot;10032&quot;&gt;&lt;property id=&quot;20148&quot; value=&quot;5&quot;/&gt;&lt;property id=&quot;20300&quot; value=&quot;Slide 31 - &amp;quot;Câu 10: Theo các con đi xe điện, xe đạp điện là gây ô nhiễm môi trường, đúng hay sai? Vì sao?&amp;quot;&quot;/&gt;&lt;property id=&quot;20307&quot; value=&quot;309&quot;/&gt;&lt;/object&gt;&lt;object type=&quot;3&quot; unique_id=&quot;10934&quot;&gt;&lt;property id=&quot;20148&quot; value=&quot;5&quot;/&gt;&lt;property id=&quot;20300&quot; value=&quot;Slide 1 - &amp;quot;CHÀO MỪNG CÁC BÉ ĐẾN VỚI CUỘC THI&amp;quot;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385</Words>
  <Application>Microsoft Office PowerPoint</Application>
  <PresentationFormat>On-screen Show (4:3)</PresentationFormat>
  <Paragraphs>101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CHÀO MỪNG CÁC BÉ ĐẾN VỚI CUỘC THI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5: Bạn hãy cho biết đây là biển báo gì?</vt:lpstr>
      <vt:lpstr>PowerPoint Presentation</vt:lpstr>
      <vt:lpstr>Câu 5: Bạn hãy cho biết đây là biển báo gì?</vt:lpstr>
      <vt:lpstr>Câu 6: Khi đi qua ngã tư không có tín hiệu đèn giao thông, người tham gia giao thông phải đi theo sự chỉ dẫn của ai?</vt:lpstr>
      <vt:lpstr>PowerPoint Presentation</vt:lpstr>
      <vt:lpstr>Câu 6: Khi đi qua ngã tư không có tín hiệu đèn giao thông, người tham gia giao thông phải đi theo sự chỉ dẫn của ai?</vt:lpstr>
      <vt:lpstr>Câu 7: Những người điều khiển phương tiện giao thông đường bộ nào thì phải đội mũ bảo hiểm?</vt:lpstr>
      <vt:lpstr>PowerPoint Presentation</vt:lpstr>
      <vt:lpstr>Câu 7: Những người điều khiển phương tiện giao thông đường bộ nào thì phải đội mũ bảo hiểm?</vt:lpstr>
      <vt:lpstr>Câu 8: Theo các con hai người điều khiển phương tiện giao thông ở trong vòng tròn đỏ đã đi đúng luật giao thông chưa? Vì sao?</vt:lpstr>
      <vt:lpstr>PowerPoint Presentation</vt:lpstr>
      <vt:lpstr>Câu 8: Theo các con hai người điều khiển phương tiện giao thông ở trong vòng tròn đỏ đã đi đúng luật giao thông chưa? Vì sao?</vt:lpstr>
      <vt:lpstr>Câu 9: Các con nghĩ gì về hành vi này?</vt:lpstr>
      <vt:lpstr>PowerPoint Presentation</vt:lpstr>
      <vt:lpstr>Câu 9: Các con nghĩ gì về hành vi này?</vt:lpstr>
      <vt:lpstr>Câu 10: Theo các con đi xe điện, xe đạp điện là gây ô nhiễm môi trường, đúng hay sai? Vì sao?</vt:lpstr>
      <vt:lpstr>PowerPoint Presentation</vt:lpstr>
      <vt:lpstr>Câu 10: Theo các con đi xe điện, xe đạp điện là gây ô nhiễm môi trường, đúng hay sai? Vì sao?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Bắt đầu</dc:title>
  <dc:creator>saocodon</dc:creator>
  <cp:lastModifiedBy>thaocherry</cp:lastModifiedBy>
  <cp:revision>54</cp:revision>
  <dcterms:created xsi:type="dcterms:W3CDTF">2016-11-02T02:30:12Z</dcterms:created>
  <dcterms:modified xsi:type="dcterms:W3CDTF">2017-10-31T06:43:09Z</dcterms:modified>
</cp:coreProperties>
</file>